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519"/>
    <a:srgbClr val="FFFFFF"/>
    <a:srgbClr val="FF9933"/>
    <a:srgbClr val="FFE05B"/>
    <a:srgbClr val="FFCC00"/>
    <a:srgbClr val="993366"/>
    <a:srgbClr val="FFCCFF"/>
    <a:srgbClr val="FF99CC"/>
    <a:srgbClr val="CCCCFF"/>
    <a:srgbClr val="ABD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34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623859352"/>
        <c:axId val="623865232"/>
        <c:axId val="0"/>
      </c:bar3DChart>
      <c:catAx>
        <c:axId val="623859352"/>
        <c:scaling>
          <c:orientation val="minMax"/>
        </c:scaling>
        <c:delete val="0"/>
        <c:axPos val="b"/>
        <c:numFmt formatCode="General" sourceLinked="1"/>
        <c:majorTickMark val="out"/>
        <c:minorTickMark val="none"/>
        <c:tickLblPos val="nextTo"/>
        <c:crossAx val="623865232"/>
        <c:crosses val="autoZero"/>
        <c:auto val="1"/>
        <c:lblAlgn val="ctr"/>
        <c:lblOffset val="100"/>
        <c:noMultiLvlLbl val="0"/>
      </c:catAx>
      <c:valAx>
        <c:axId val="623865232"/>
        <c:scaling>
          <c:orientation val="minMax"/>
        </c:scaling>
        <c:delete val="0"/>
        <c:axPos val="l"/>
        <c:majorGridlines/>
        <c:numFmt formatCode="General" sourceLinked="1"/>
        <c:majorTickMark val="out"/>
        <c:minorTickMark val="none"/>
        <c:tickLblPos val="nextTo"/>
        <c:crossAx val="62385935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FFFFFF">
              <a:alpha val="75000"/>
            </a:srgbClr>
          </a:solidFill>
          <a:ln>
            <a:solidFill>
              <a:srgbClr val="0D1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FFFFFF">
              <a:alpha val="75000"/>
            </a:srgbClr>
          </a:solidFill>
          <a:ln>
            <a:solidFill>
              <a:srgbClr val="0D1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70725" y="1129132"/>
            <a:ext cx="2962275" cy="264394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75A0FF-6955-47FA-8074-5D087263F5C2}"/>
</file>

<file path=customXml/itemProps2.xml><?xml version="1.0" encoding="utf-8"?>
<ds:datastoreItem xmlns:ds="http://schemas.openxmlformats.org/officeDocument/2006/customXml" ds:itemID="{03FE30B6-29AF-4958-9BE9-89E2047E46AB}"/>
</file>

<file path=customXml/itemProps3.xml><?xml version="1.0" encoding="utf-8"?>
<ds:datastoreItem xmlns:ds="http://schemas.openxmlformats.org/officeDocument/2006/customXml" ds:itemID="{D556E3AA-24E0-4ECD-8094-5AC6C7A811D0}"/>
</file>

<file path=docProps/app.xml><?xml version="1.0" encoding="utf-8"?>
<Properties xmlns="http://schemas.openxmlformats.org/officeDocument/2006/extended-properties" xmlns:vt="http://schemas.openxmlformats.org/officeDocument/2006/docPropsVTypes">
  <Template/>
  <TotalTime>1320</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154</cp:revision>
  <dcterms:created xsi:type="dcterms:W3CDTF">2005-03-16T15:57:41Z</dcterms:created>
  <dcterms:modified xsi:type="dcterms:W3CDTF">2017-02-27T20:02:57Z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